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</p:sldIdLst>
  <p:notesMasterIdLst>
    <p:notesMasterId r:id="rId3"/>
  </p:notesMasterIdLst>
  <p:sldSz cx="9144000" cy="5143500"/>
  <p:notesSz cx="5143500" cy="9144000"/>
  <p:embeddedFontLst>
    <p:embeddedFont>
      <p:font typeface="Anton"/>
      <p:regular r:id="rId8"/>
    </p:embeddedFont>
    <p:embeddedFont>
      <p:font typeface="Syne"/>
      <p:regular r:id="rId9"/>
    </p:embeddedFont>
    <p:embeddedFont>
      <p:font typeface="Syne Bold"/>
      <p:regular r:id="rId1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font" Target="fonts/font1.fntdata"/><Relationship Id="rId9" Type="http://schemas.openxmlformats.org/officeDocument/2006/relationships/font" Target="fonts/font2.fntdata"/><Relationship Id="rId10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gif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hyperlink" Target="https://www.youtube.com/watch?v=o1q-o-Mb3hc" TargetMode="External"/><Relationship Id="rId7" Type="http://schemas.openxmlformats.org/officeDocument/2006/relationships/hyperlink" Target="https://www.youtube.com/watch?v=nCkw3w3RaYE" TargetMode="External"/><Relationship Id="rId9" Type="http://schemas.openxmlformats.org/officeDocument/2006/relationships/hyperlink" Target="https://www.youtube.com/watch?v=cWOiRbn8BZc" TargetMode="External"/><Relationship Id="rId11" Type="http://schemas.openxmlformats.org/officeDocument/2006/relationships/hyperlink" Target="https://www.youtube.com/watch?v=wygvyWjEAXU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6" Type="http://schemas.openxmlformats.org/officeDocument/2006/relationships/image" Target="../media/image-1-5.png"/><Relationship Id="rId8" Type="http://schemas.openxmlformats.org/officeDocument/2006/relationships/image" Target="../media/image-1-6.png"/><Relationship Id="rId10" Type="http://schemas.openxmlformats.org/officeDocument/2006/relationships/image" Target="../media/image-1-7.pn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718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838822" y="278606"/>
            <a:ext cx="3237681" cy="376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350" dirty="0">
                <a:solidFill>
                  <a:srgbClr val="A9F00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Portfolio </a:t>
            </a:r>
            <a:pPr algn="ctr" indent="0" marL="0">
              <a:lnSpc>
                <a:spcPct val="10400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Highlights</a:t>
            </a:r>
            <a:endParaRPr lang="en-US" sz="2350" dirty="0"/>
          </a:p>
        </p:txBody>
      </p:sp>
      <p:sp>
        <p:nvSpPr>
          <p:cNvPr id="5" name="Shape 2"/>
          <p:cNvSpPr/>
          <p:nvPr/>
        </p:nvSpPr>
        <p:spPr>
          <a:xfrm>
            <a:off x="1133029" y="877565"/>
            <a:ext cx="3408238" cy="1089571"/>
          </a:xfrm>
          <a:prstGeom prst="roundRect">
            <a:avLst>
              <a:gd name="adj" fmla="val 4196"/>
            </a:avLst>
          </a:prstGeom>
          <a:solidFill>
            <a:srgbClr val="191718">
              <a:alpha val="95000"/>
            </a:srgbClr>
          </a:solidFill>
          <a:ln w="9525">
            <a:solidFill>
              <a:srgbClr val="6D9121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133029" y="868040"/>
            <a:ext cx="3408238" cy="38100"/>
          </a:xfrm>
          <a:prstGeom prst="roundRect">
            <a:avLst>
              <a:gd name="adj" fmla="val 96148"/>
            </a:avLst>
          </a:prstGeom>
          <a:solidFill>
            <a:srgbClr val="A9F00F"/>
          </a:solidFill>
          <a:ln/>
        </p:spPr>
      </p:sp>
      <p:sp>
        <p:nvSpPr>
          <p:cNvPr id="7" name="Shape 4"/>
          <p:cNvSpPr/>
          <p:nvPr/>
        </p:nvSpPr>
        <p:spPr>
          <a:xfrm>
            <a:off x="2706291" y="746745"/>
            <a:ext cx="261640" cy="261640"/>
          </a:xfrm>
          <a:prstGeom prst="roundRect">
            <a:avLst>
              <a:gd name="adj" fmla="val 218430"/>
            </a:avLst>
          </a:prstGeom>
          <a:solidFill>
            <a:srgbClr val="A9F00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035" y="1095598"/>
            <a:ext cx="260226" cy="260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29767" y="1424806"/>
            <a:ext cx="3214762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4000"/>
              </a:lnSpc>
              <a:buNone/>
            </a:pPr>
            <a:r>
              <a:rPr lang="en-US" sz="8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Witness the artistry behind impactful visuals. Our latest work, spanning compelling corporate narratives and electrifying live events, redefines production excellence and strategic engagement.</a:t>
            </a:r>
            <a:endParaRPr lang="en-US" sz="850" dirty="0"/>
          </a:p>
        </p:txBody>
      </p:sp>
      <p:sp>
        <p:nvSpPr>
          <p:cNvPr id="10" name="Shape 6"/>
          <p:cNvSpPr/>
          <p:nvPr/>
        </p:nvSpPr>
        <p:spPr>
          <a:xfrm>
            <a:off x="4602584" y="877565"/>
            <a:ext cx="3408313" cy="1089571"/>
          </a:xfrm>
          <a:prstGeom prst="roundRect">
            <a:avLst>
              <a:gd name="adj" fmla="val 4196"/>
            </a:avLst>
          </a:prstGeom>
          <a:solidFill>
            <a:srgbClr val="191718">
              <a:alpha val="95000"/>
            </a:srgbClr>
          </a:solidFill>
          <a:ln w="9525">
            <a:solidFill>
              <a:srgbClr val="6D9121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602584" y="868040"/>
            <a:ext cx="3408313" cy="38100"/>
          </a:xfrm>
          <a:prstGeom prst="roundRect">
            <a:avLst>
              <a:gd name="adj" fmla="val 96148"/>
            </a:avLst>
          </a:prstGeom>
          <a:solidFill>
            <a:srgbClr val="A9F00F"/>
          </a:solidFill>
          <a:ln/>
        </p:spPr>
      </p:sp>
      <p:sp>
        <p:nvSpPr>
          <p:cNvPr id="12" name="Shape 8"/>
          <p:cNvSpPr/>
          <p:nvPr/>
        </p:nvSpPr>
        <p:spPr>
          <a:xfrm>
            <a:off x="6175921" y="746745"/>
            <a:ext cx="261640" cy="261640"/>
          </a:xfrm>
          <a:prstGeom prst="roundRect">
            <a:avLst>
              <a:gd name="adj" fmla="val 218430"/>
            </a:avLst>
          </a:prstGeom>
          <a:solidFill>
            <a:srgbClr val="A9F00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90" y="1095598"/>
            <a:ext cx="260226" cy="26022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699322" y="1424806"/>
            <a:ext cx="3214836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4000"/>
              </a:lnSpc>
              <a:buNone/>
            </a:pPr>
            <a:r>
              <a:rPr lang="en-US" sz="8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Our diverse portfolio spans short films, corporate videos, educational content, and event coverage. Each project is crafted with attention to detail and strategic alignment with client goals.</a:t>
            </a:r>
            <a:endParaRPr lang="en-US" sz="850" dirty="0"/>
          </a:p>
        </p:txBody>
      </p:sp>
      <p:pic>
        <p:nvPicPr>
          <p:cNvPr id="15" name="Image 3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791" y="2094086"/>
            <a:ext cx="3399309" cy="1308274"/>
          </a:xfrm>
          <a:prstGeom prst="rect">
            <a:avLst/>
          </a:prstGeom>
        </p:spPr>
      </p:pic>
      <p:pic>
        <p:nvPicPr>
          <p:cNvPr id="16" name="Image 4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826" y="2094086"/>
            <a:ext cx="3399309" cy="1308274"/>
          </a:xfrm>
          <a:prstGeom prst="rect">
            <a:avLst/>
          </a:prstGeom>
        </p:spPr>
      </p:pic>
      <p:pic>
        <p:nvPicPr>
          <p:cNvPr id="17" name="Image 5" descr="preencoded.png">
            <a:hlinkClick r:id="rId9" tooltip="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791" y="3472086"/>
            <a:ext cx="3399309" cy="1308274"/>
          </a:xfrm>
          <a:prstGeom prst="rect">
            <a:avLst/>
          </a:prstGeom>
        </p:spPr>
      </p:pic>
      <p:pic>
        <p:nvPicPr>
          <p:cNvPr id="18" name="Image 6" descr="preencoded.png">
            <a:hlinkClick r:id="rId11" tooltip="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6826" y="3472086"/>
            <a:ext cx="3399309" cy="13082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Slide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2026-05-25T09:02:18Z</dcterms:created>
  <dcterms:modified xsi:type="dcterms:W3CDTF">2026-05-25T09:02:18Z</dcterms:modified>
</cp:coreProperties>
</file>